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506" autoAdjust="0"/>
  </p:normalViewPr>
  <p:slideViewPr>
    <p:cSldViewPr snapToGrid="0">
      <p:cViewPr varScale="1">
        <p:scale>
          <a:sx n="71" d="100"/>
          <a:sy n="71" d="100"/>
        </p:scale>
        <p:origin x="38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FA8BA8-4B60-4697-A7C4-E57038682972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BFF76-5B10-48F3-A7E0-E3DB2575F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94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Bullet 1: Stanford</a:t>
            </a:r>
            <a:r>
              <a:rPr lang="en-US" baseline="0" dirty="0" smtClean="0"/>
              <a:t> Research Institute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Bullet 2: Quote by Life magazine inserted mostly for a laugh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Bullet 3: Nils Nilsson developed A* with his colleagues as an improvement on </a:t>
            </a:r>
            <a:r>
              <a:rPr lang="en-US" baseline="0" dirty="0" err="1" smtClean="0"/>
              <a:t>Djikstra’s</a:t>
            </a:r>
            <a:r>
              <a:rPr lang="en-US" baseline="0" dirty="0" smtClean="0"/>
              <a:t>, which doe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3BFF76-5B10-48F3-A7E0-E3DB2575F85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04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Top-right – unweighted,</a:t>
            </a:r>
            <a:r>
              <a:rPr lang="en-US" baseline="0" dirty="0" smtClean="0"/>
              <a:t> searching for path</a:t>
            </a:r>
          </a:p>
          <a:p>
            <a:r>
              <a:rPr lang="en-US" baseline="0" dirty="0" smtClean="0"/>
              <a:t>Bottom-left – Heuristic valuing nodes closer to the destination makes for faster computation but less optimal paths</a:t>
            </a:r>
          </a:p>
          <a:p>
            <a:endParaRPr lang="en-US" baseline="0" dirty="0" smtClean="0"/>
          </a:p>
          <a:p>
            <a:r>
              <a:rPr lang="en-US" baseline="0" dirty="0" smtClean="0"/>
              <a:t>h(n) can never overestimate the actual path cost (assumes no obstacles, basically)</a:t>
            </a:r>
          </a:p>
          <a:p>
            <a:endParaRPr lang="en-US" baseline="0" dirty="0" smtClean="0"/>
          </a:p>
          <a:p>
            <a:r>
              <a:rPr lang="en-US" baseline="0" dirty="0" smtClean="0"/>
              <a:t>h(n) – heuristic that estimates cost (problem specific)</a:t>
            </a:r>
          </a:p>
          <a:p>
            <a:endParaRPr lang="en-US" baseline="0" dirty="0" smtClean="0"/>
          </a:p>
          <a:p>
            <a:r>
              <a:rPr lang="en-US" baseline="0" dirty="0" smtClean="0"/>
              <a:t>g(n) – cost of path from start to 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3BFF76-5B10-48F3-A7E0-E3DB2575F85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16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Demonstration of why choosing the closest waypoint every time (“Greedy” search) is not always the best strategy – orange dots are waypoints,</a:t>
            </a:r>
            <a:r>
              <a:rPr lang="en-US" baseline="0" dirty="0" smtClean="0"/>
              <a:t> the blue dot is the starting point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3BFF76-5B10-48F3-A7E0-E3DB2575F85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185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6324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92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997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1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04890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6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0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24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61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838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D805549-68D3-4FF5-9308-EBEF29551978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41B96F-DC88-4203-8C3D-943FB3C018C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868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98423"/>
          </a:xfrm>
        </p:spPr>
        <p:txBody>
          <a:bodyPr>
            <a:normAutofit/>
          </a:bodyPr>
          <a:lstStyle/>
          <a:p>
            <a:r>
              <a:rPr lang="en-US" dirty="0" smtClean="0"/>
              <a:t>Motion Planning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Jacob Knispel</a:t>
            </a:r>
          </a:p>
          <a:p>
            <a:r>
              <a:rPr lang="en-US" dirty="0" smtClean="0"/>
              <a:t>Jay Shankar</a:t>
            </a:r>
          </a:p>
          <a:p>
            <a:r>
              <a:rPr lang="en-US" dirty="0" smtClean="0"/>
              <a:t>Alec Tiefenthal</a:t>
            </a:r>
          </a:p>
        </p:txBody>
      </p:sp>
    </p:spTree>
    <p:extLst>
      <p:ext uri="{BB962C8B-B14F-4D97-AF65-F5344CB8AC3E}">
        <p14:creationId xmlns:p14="http://schemas.microsoft.com/office/powerpoint/2010/main" val="60695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28700"/>
          </a:xfrm>
        </p:spPr>
        <p:txBody>
          <a:bodyPr/>
          <a:lstStyle/>
          <a:p>
            <a:r>
              <a:rPr lang="en-US" dirty="0" err="1" smtClean="0"/>
              <a:t>Shakey</a:t>
            </a:r>
            <a:r>
              <a:rPr lang="en-US" dirty="0" smtClean="0"/>
              <a:t> the Robot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90057"/>
            <a:ext cx="7316790" cy="3701143"/>
          </a:xfrm>
        </p:spPr>
        <p:txBody>
          <a:bodyPr>
            <a:normAutofit/>
          </a:bodyPr>
          <a:lstStyle/>
          <a:p>
            <a:pPr lvl="1"/>
            <a:r>
              <a:rPr lang="en-US" sz="2000" dirty="0" smtClean="0"/>
              <a:t>Built by SRI’s AI center in 1966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“First electronic person”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Led to breakthroughs in image analysis, computer vision, and pathfinding</a:t>
            </a:r>
          </a:p>
        </p:txBody>
      </p:sp>
      <p:pic>
        <p:nvPicPr>
          <p:cNvPr id="1026" name="Picture 2" descr="shakey the robo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68" r="5472"/>
          <a:stretch/>
        </p:blipFill>
        <p:spPr bwMode="auto">
          <a:xfrm>
            <a:off x="8964386" y="1962149"/>
            <a:ext cx="2710544" cy="3829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888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A*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39042"/>
            <a:ext cx="10058400" cy="3730051"/>
          </a:xfrm>
        </p:spPr>
        <p:txBody>
          <a:bodyPr/>
          <a:lstStyle/>
          <a:p>
            <a:pPr lvl="1"/>
            <a:r>
              <a:rPr lang="en-US" sz="2000" dirty="0" smtClean="0"/>
              <a:t>Avoids expanding paths that are quickly expensive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Uses application-based heuristic to estimate future cost</a:t>
            </a:r>
            <a:endParaRPr lang="en-US" sz="2000" dirty="0"/>
          </a:p>
        </p:txBody>
      </p:sp>
      <p:pic>
        <p:nvPicPr>
          <p:cNvPr id="1030" name="Picture 6" descr="https://upload.wikimedia.org/wikipedia/commons/8/85/Weighted_A_star_with_eps_5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106" y="3818390"/>
            <a:ext cx="200025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upload.wikimedia.org/wikipedia/commons/5/5d/Astar_progress_animation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912" y="1976486"/>
            <a:ext cx="200025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334618" y="4184250"/>
                <a:ext cx="579980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4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4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4618" y="4184250"/>
                <a:ext cx="5799800" cy="73866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97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D*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39042"/>
            <a:ext cx="10058400" cy="3730051"/>
          </a:xfrm>
        </p:spPr>
        <p:txBody>
          <a:bodyPr/>
          <a:lstStyle/>
          <a:p>
            <a:pPr lvl="1"/>
            <a:r>
              <a:rPr lang="en-US" sz="2000" dirty="0" smtClean="0"/>
              <a:t>Dynamic A* search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Searches from goal to start, unlike A*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Like A*, guaranteed to find the optimal path between two nodes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Starts at the ending node instead of the beginning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Costs of nodes change throughout the execution of this algorithm. If an obstruction is found, the affected nodes have their cost raised, and this cost propagates backwards.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05922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36814" y="963385"/>
            <a:ext cx="800099" cy="7674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246414" y="2079171"/>
            <a:ext cx="800099" cy="7674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092600" y="2405742"/>
            <a:ext cx="800099" cy="76744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743949" y="4016832"/>
            <a:ext cx="800099" cy="7674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17962" y="3031672"/>
            <a:ext cx="800099" cy="7674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604530" y="3249388"/>
            <a:ext cx="800099" cy="7674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812165" y="3034395"/>
            <a:ext cx="800099" cy="7674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2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436220"/>
            <a:ext cx="10058400" cy="3566160"/>
          </a:xfrm>
        </p:spPr>
        <p:txBody>
          <a:bodyPr>
            <a:normAutofit/>
          </a:bodyPr>
          <a:lstStyle/>
          <a:p>
            <a:r>
              <a:rPr lang="en-US" sz="4800" dirty="0"/>
              <a:t>http://www.rose-hulman.edu/~knispeja/</a:t>
            </a:r>
          </a:p>
        </p:txBody>
      </p:sp>
    </p:spTree>
    <p:extLst>
      <p:ext uri="{BB962C8B-B14F-4D97-AF65-F5344CB8AC3E}">
        <p14:creationId xmlns:p14="http://schemas.microsoft.com/office/powerpoint/2010/main" val="26305763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491</TotalTime>
  <Words>261</Words>
  <Application>Microsoft Office PowerPoint</Application>
  <PresentationFormat>Widescreen</PresentationFormat>
  <Paragraphs>43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Cambria Math</vt:lpstr>
      <vt:lpstr>Retrospect</vt:lpstr>
      <vt:lpstr>Motion Planning</vt:lpstr>
      <vt:lpstr>Shakey the Robot</vt:lpstr>
      <vt:lpstr>A* Algorithm</vt:lpstr>
      <vt:lpstr>D* Algorithm</vt:lpstr>
      <vt:lpstr>PowerPoint Presentation</vt:lpstr>
      <vt:lpstr>http://www.rose-hulman.edu/~knispeja/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 Planning</dc:title>
  <dc:creator>Knispel, Jacob A</dc:creator>
  <cp:lastModifiedBy>Knispel, Jacob A</cp:lastModifiedBy>
  <cp:revision>24</cp:revision>
  <dcterms:created xsi:type="dcterms:W3CDTF">2016-05-18T04:48:30Z</dcterms:created>
  <dcterms:modified xsi:type="dcterms:W3CDTF">2016-05-19T17:21:06Z</dcterms:modified>
</cp:coreProperties>
</file>